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81" r:id="rId5"/>
    <p:sldId id="285" r:id="rId6"/>
    <p:sldId id="284" r:id="rId7"/>
    <p:sldId id="283" r:id="rId8"/>
    <p:sldId id="282" r:id="rId9"/>
    <p:sldId id="289" r:id="rId10"/>
    <p:sldId id="287" r:id="rId11"/>
    <p:sldId id="295" r:id="rId12"/>
    <p:sldId id="294" r:id="rId13"/>
    <p:sldId id="302" r:id="rId14"/>
    <p:sldId id="292" r:id="rId15"/>
    <p:sldId id="291" r:id="rId16"/>
    <p:sldId id="288" r:id="rId17"/>
    <p:sldId id="290" r:id="rId18"/>
    <p:sldId id="298" r:id="rId19"/>
    <p:sldId id="299" r:id="rId20"/>
    <p:sldId id="301" r:id="rId21"/>
    <p:sldId id="297" r:id="rId22"/>
    <p:sldId id="296" r:id="rId23"/>
    <p:sldId id="300" r:id="rId24"/>
    <p:sldId id="286" r:id="rId25"/>
    <p:sldId id="276" r:id="rId26"/>
    <p:sldId id="30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remlinrus.ru.opt-images.1c-bitrix-cdn.ru/upload/iblock/fa7/1477622280_LX6mORygP0_den-narodnogo-edinstva.jpg?1507538285598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9103" cy="55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a/ad/Bolot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204333" cy="494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r/RwISEXlY7e3gUfhQACqmF64payPHu9tVNjZDrW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6178698"/>
          </a:xfrm>
        </p:spPr>
        <p:txBody>
          <a:bodyPr/>
          <a:lstStyle/>
          <a:p>
            <a:r>
              <a:rPr lang="ru-RU" dirty="0" smtClean="0"/>
              <a:t>Василий Шуйский</a:t>
            </a:r>
            <a:endParaRPr lang="ru-RU" dirty="0"/>
          </a:p>
        </p:txBody>
      </p:sp>
      <p:pic>
        <p:nvPicPr>
          <p:cNvPr id="10242" name="Picture 2" descr="http://deduhova.ru/statesman/wp-content/uploads/2015/11/731185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254"/>
            <a:ext cx="5328592" cy="64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5999962"/>
            <a:ext cx="8229600" cy="741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</a:t>
            </a:r>
            <a:r>
              <a:rPr lang="ru-RU" dirty="0"/>
              <a:t>ж</a:t>
            </a:r>
            <a:r>
              <a:rPr lang="ru-RU" dirty="0" smtClean="0"/>
              <a:t>едмитрий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4" name="Picture 2" descr="https://im0-tub-ru.yandex.net/i?id=eb1430c8a4c00b25a98fb71d423ee9bf-sr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00600" cy="57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rhivurokov.ru/multiurok/5/a/d/5adb5868c1afe16574b05386d5ebbd95a44ee90c/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2" y="1"/>
            <a:ext cx="9171722" cy="687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ideolain.tmweb.ru/wp-content/uploads/2012/09/rok16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32" y="260648"/>
            <a:ext cx="9214832" cy="61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ralash-show.ru/wp-content/uploads/2017/02/4november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19" y="188640"/>
            <a:ext cx="9180619" cy="63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0b70e39491186d18b085161727343b9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71" y="116632"/>
            <a:ext cx="9221571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e-reading.club/illustrations/1032/1032901-i_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st.fresss.ru/6/1765/400/i_pozharsk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0" y="-1"/>
            <a:ext cx="863107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6178698"/>
          </a:xfrm>
        </p:spPr>
        <p:txBody>
          <a:bodyPr/>
          <a:lstStyle/>
          <a:p>
            <a:r>
              <a:rPr lang="ru-RU" dirty="0" smtClean="0"/>
              <a:t>Князь Дмитрий Пожарский</a:t>
            </a:r>
            <a:endParaRPr lang="ru-RU" dirty="0"/>
          </a:p>
        </p:txBody>
      </p:sp>
      <p:sp>
        <p:nvSpPr>
          <p:cNvPr id="3" name="AutoShape 2" descr="http://www.e-reading.club/illustrations/1032/1032901-i_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://www.e-reading.club/illustrations/1032/1032901-i_0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mtdata.ru/u30/photoF5CB/20839791090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9" y="312738"/>
            <a:ext cx="4762500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lide.ru/images/20/26938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760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e-reading.club/illustrations/1032/1032901-i_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http://bigslide.ru/images/9/8402/96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459432"/>
            <a:ext cx="10369149" cy="77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e-reading.club/illustrations/1032/1032901-i_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://mypresentation.ru/documents/bf34ffebf391f7234c43734c7e2712ba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44463"/>
            <a:ext cx="9937104" cy="770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e-reading.club/illustrations/1032/1032901-i_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://deduhova.ru/statesman/wp-content/uploads/2015/12/1386579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42" y="17025"/>
            <a:ext cx="6746912" cy="68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e-reading.club/illustrations/1032/1032901-i_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http://img.happy-giraffe.ru/v2/thumbs/e26e4ffdce15f4bc6711c767ffa68dac/b8/7e/0311a134668a2a02f578e87185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9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949280"/>
            <a:ext cx="8003232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Михаил Фёдорович Романов</a:t>
            </a:r>
            <a:endParaRPr lang="ru-RU" dirty="0"/>
          </a:p>
        </p:txBody>
      </p:sp>
      <p:sp>
        <p:nvSpPr>
          <p:cNvPr id="3" name="AutoShape 2" descr="http://www.e-reading.club/illustrations/1032/1032901-i_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s://im0-tub-ru.yandex.net/i?id=557d00217ace020dfd9371cf7aa1308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3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 настоящее время 4 ноября является днем воинской славы России – Днем освобождения Москвы силами народного ополчения под руководством Кузьмы Минина и Дмитрия Пожарского от польских интервентов. Воодушевленный освобождением Москвы, народ повсюду стал изгонять захватчиков. 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remlinrus.ru.opt-images.1c-bitrix-cdn.ru/upload/iblock/fa7/1477622280_LX6mORygP0_den-narodnogo-edinstva.jpg?150753828559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9103" cy="55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794" y="332656"/>
            <a:ext cx="3171006" cy="6264696"/>
          </a:xfrm>
        </p:spPr>
        <p:txBody>
          <a:bodyPr>
            <a:normAutofit/>
          </a:bodyPr>
          <a:lstStyle/>
          <a:p>
            <a:r>
              <a:rPr lang="ru-RU" dirty="0" smtClean="0"/>
              <a:t>Иван </a:t>
            </a:r>
            <a:r>
              <a:rPr lang="en-US" dirty="0" smtClean="0"/>
              <a:t>IV</a:t>
            </a:r>
            <a:r>
              <a:rPr lang="ru-RU" dirty="0" smtClean="0"/>
              <a:t> Васильевич Грозный </a:t>
            </a:r>
            <a:br>
              <a:rPr lang="ru-RU" dirty="0" smtClean="0"/>
            </a:br>
            <a:r>
              <a:rPr lang="ru-RU" dirty="0" smtClean="0"/>
              <a:t>1530-1584</a:t>
            </a:r>
            <a:endParaRPr lang="ru-RU" dirty="0"/>
          </a:p>
        </p:txBody>
      </p:sp>
      <p:pic>
        <p:nvPicPr>
          <p:cNvPr id="1026" name="Picture 2" descr="Иван Васил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04825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5890666"/>
          </a:xfrm>
        </p:spPr>
        <p:txBody>
          <a:bodyPr/>
          <a:lstStyle/>
          <a:p>
            <a:r>
              <a:rPr lang="ru-RU" dirty="0" smtClean="0"/>
              <a:t>Царь Фёдор Иоаннович</a:t>
            </a:r>
            <a:endParaRPr lang="ru-RU" dirty="0"/>
          </a:p>
        </p:txBody>
      </p:sp>
      <p:pic>
        <p:nvPicPr>
          <p:cNvPr id="1026" name="Picture 2" descr="Tsarskiy titulyarnik feodor 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274"/>
            <a:ext cx="4752528" cy="651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6178698"/>
          </a:xfrm>
        </p:spPr>
        <p:txBody>
          <a:bodyPr/>
          <a:lstStyle/>
          <a:p>
            <a:r>
              <a:rPr lang="ru-RU" dirty="0" smtClean="0"/>
              <a:t>Борис Годунов</a:t>
            </a:r>
            <a:endParaRPr lang="ru-RU" dirty="0"/>
          </a:p>
        </p:txBody>
      </p:sp>
      <p:pic>
        <p:nvPicPr>
          <p:cNvPr id="2050" name="Picture 2" descr="https://im0-tub-ru.yandex.net/i?id=8856499a443320089e8255c2d19024e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950117" cy="64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1585" y="274638"/>
            <a:ext cx="3085215" cy="6178698"/>
          </a:xfrm>
        </p:spPr>
        <p:txBody>
          <a:bodyPr/>
          <a:lstStyle/>
          <a:p>
            <a:r>
              <a:rPr lang="ru-RU" dirty="0" smtClean="0"/>
              <a:t>Годунов Борис Федорович</a:t>
            </a:r>
            <a:endParaRPr lang="ru-RU" dirty="0"/>
          </a:p>
        </p:txBody>
      </p:sp>
      <p:pic>
        <p:nvPicPr>
          <p:cNvPr id="3074" name="Picture 2" descr="http://utyugok.ru/misc/i/gallery/31546/1061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0" y="188640"/>
            <a:ext cx="5095875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c.pics.livejournal.com/maxbraun/23377310/29177/2917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-4305"/>
            <a:ext cx="9317672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herenova.ru/img/img_history1/golod1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0" y="548680"/>
            <a:ext cx="915679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ulkania.ru/wp-content/uploads/2015/10/Velikiy-golod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950"/>
            <a:ext cx="9136247" cy="70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22</Words>
  <Application>Microsoft Office PowerPoint</Application>
  <PresentationFormat>Экран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Иван IV Васильевич Грозный  1530-1584</vt:lpstr>
      <vt:lpstr>Царь Фёдор Иоаннович</vt:lpstr>
      <vt:lpstr>Борис Годунов</vt:lpstr>
      <vt:lpstr>Годунов Борис Федорович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Василий Шуйский</vt:lpstr>
      <vt:lpstr>Лжедмитрий II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Князь Дмитрий Пожарский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Михаил Фёдорович Романов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user</cp:lastModifiedBy>
  <cp:revision>14</cp:revision>
  <dcterms:created xsi:type="dcterms:W3CDTF">2017-10-31T16:43:50Z</dcterms:created>
  <dcterms:modified xsi:type="dcterms:W3CDTF">2017-11-03T07:12:21Z</dcterms:modified>
</cp:coreProperties>
</file>